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4"/>
  </p:sldMasterIdLst>
  <p:notesMasterIdLst>
    <p:notesMasterId r:id="rId6"/>
  </p:notesMasterIdLst>
  <p:handoutMasterIdLst>
    <p:handoutMasterId r:id="rId7"/>
  </p:handoutMasterIdLst>
  <p:sldIdLst>
    <p:sldId id="27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/>
        </p14:section>
        <p14:section name="Design, Morph, Annotate, Work Together, Tell Me" id="{B9B51309-D148-4332-87C2-07BE32FBCA3B}">
          <p14:sldIdLst>
            <p14:sldId id="271"/>
          </p14:sldIdLst>
        </p14:section>
        <p14:section name="Learn More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241" autoAdjust="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80FBE-A8DF-4758-9AC4-3A9E1039168F}" type="datetimeFigureOut">
              <a:rPr lang="en-US" smtClean="0"/>
              <a:t>2/13/2026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79768-A2FC-4D08-91F6-8DCE6C566B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2/13/2026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21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171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325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3013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158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256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850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3312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166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5497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4167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543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992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568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308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688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007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818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63AC1E-7097-7253-8BEF-7D571C7E0B96}"/>
              </a:ext>
            </a:extLst>
          </p:cNvPr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B77962-199F-D0A9-B428-3515DB49C516}"/>
              </a:ext>
            </a:extLst>
          </p:cNvPr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04855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61" r:id="rId19"/>
    <p:sldLayoutId id="2147483663" r:id="rId20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7D0C6CD-167E-7494-24FF-11AB754824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999"/>
          <a:stretch>
            <a:fillRect/>
          </a:stretch>
        </p:blipFill>
        <p:spPr>
          <a:xfrm>
            <a:off x="132683" y="2713412"/>
            <a:ext cx="3215547" cy="345879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64030" y="594293"/>
            <a:ext cx="10640180" cy="64008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latin typeface="Britannic Bold" panose="020B0903060703020204" pitchFamily="34" charset="0"/>
                <a:cs typeface="Segoe UI Light" panose="020B0502040204020203" pitchFamily="34" charset="0"/>
              </a:rPr>
              <a:t>PEMBERITAHUAN </a:t>
            </a:r>
            <a:br>
              <a:rPr lang="en-US" sz="2400" b="1" dirty="0">
                <a:latin typeface="Britannic Bold" panose="020B0903060703020204" pitchFamily="34" charset="0"/>
                <a:cs typeface="Segoe UI Light" panose="020B0502040204020203" pitchFamily="34" charset="0"/>
              </a:rPr>
            </a:br>
            <a:r>
              <a:rPr lang="en-US" sz="2400" b="1" dirty="0">
                <a:latin typeface="Britannic Bold" panose="020B0903060703020204" pitchFamily="34" charset="0"/>
                <a:cs typeface="Segoe UI Light" panose="020B0502040204020203" pitchFamily="34" charset="0"/>
              </a:rPr>
              <a:t>RENCANA PEMILIHAN MITRA KERJA SAMA PEMANFAATAN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FF632A-7A22-11E2-80A8-49DDD4362E65}"/>
              </a:ext>
            </a:extLst>
          </p:cNvPr>
          <p:cNvSpPr txBox="1"/>
          <p:nvPr/>
        </p:nvSpPr>
        <p:spPr>
          <a:xfrm>
            <a:off x="544286" y="1277917"/>
            <a:ext cx="11049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effectLst/>
                <a:latin typeface="Arial MT"/>
                <a:ea typeface="Arial MT"/>
                <a:cs typeface="Arial MT"/>
              </a:rPr>
              <a:t>BARANG MILIK DAERAH </a:t>
            </a:r>
          </a:p>
          <a:p>
            <a:pPr algn="ctr"/>
            <a:r>
              <a:rPr lang="id-ID" sz="1800" b="1" dirty="0">
                <a:solidFill>
                  <a:schemeClr val="accent1">
                    <a:lumMod val="50000"/>
                  </a:schemeClr>
                </a:solidFill>
                <a:effectLst/>
                <a:latin typeface="Arial MT"/>
                <a:ea typeface="Arial MT"/>
                <a:cs typeface="Arial MT"/>
              </a:rPr>
              <a:t>EKS.</a:t>
            </a:r>
            <a:r>
              <a:rPr lang="id-ID" sz="1800" b="1" spc="-85" dirty="0">
                <a:solidFill>
                  <a:schemeClr val="accent1">
                    <a:lumMod val="50000"/>
                  </a:schemeClr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sz="1800" b="1" dirty="0">
                <a:solidFill>
                  <a:schemeClr val="accent1">
                    <a:lumMod val="50000"/>
                  </a:schemeClr>
                </a:solidFill>
                <a:effectLst/>
                <a:latin typeface="Arial MT"/>
                <a:ea typeface="Arial MT"/>
                <a:cs typeface="Arial MT"/>
              </a:rPr>
              <a:t>JAMBI</a:t>
            </a:r>
            <a:r>
              <a:rPr lang="id-ID" sz="1800" b="1" spc="-85" dirty="0">
                <a:solidFill>
                  <a:schemeClr val="accent1">
                    <a:lumMod val="50000"/>
                  </a:schemeClr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sz="1800" b="1" dirty="0">
                <a:solidFill>
                  <a:schemeClr val="accent1">
                    <a:lumMod val="50000"/>
                  </a:schemeClr>
                </a:solidFill>
                <a:effectLst/>
                <a:latin typeface="Arial MT"/>
                <a:ea typeface="Arial MT"/>
                <a:cs typeface="Arial MT"/>
              </a:rPr>
              <a:t>TEPIAN</a:t>
            </a:r>
            <a:r>
              <a:rPr lang="id-ID" sz="1800" b="1" spc="-80" dirty="0">
                <a:solidFill>
                  <a:schemeClr val="accent1">
                    <a:lumMod val="50000"/>
                  </a:schemeClr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sz="1800" b="1" dirty="0">
                <a:solidFill>
                  <a:schemeClr val="accent1">
                    <a:lumMod val="50000"/>
                  </a:schemeClr>
                </a:solidFill>
                <a:effectLst/>
                <a:latin typeface="Arial MT"/>
                <a:ea typeface="Arial MT"/>
                <a:cs typeface="Arial MT"/>
              </a:rPr>
              <a:t>RATU</a:t>
            </a:r>
            <a:r>
              <a:rPr lang="id-ID" sz="1800" b="1" spc="-85" dirty="0">
                <a:solidFill>
                  <a:schemeClr val="accent1">
                    <a:lumMod val="50000"/>
                  </a:schemeClr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sz="1800" b="1" dirty="0">
                <a:solidFill>
                  <a:schemeClr val="accent1">
                    <a:lumMod val="50000"/>
                  </a:schemeClr>
                </a:solidFill>
                <a:effectLst/>
                <a:latin typeface="Arial MT"/>
                <a:ea typeface="Arial MT"/>
                <a:cs typeface="Arial MT"/>
              </a:rPr>
              <a:t>RIVERVIEW</a:t>
            </a:r>
            <a:r>
              <a:rPr lang="id-ID" sz="1800" b="1" spc="-85" dirty="0">
                <a:solidFill>
                  <a:schemeClr val="accent1">
                    <a:lumMod val="50000"/>
                  </a:schemeClr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sz="1800" b="1" dirty="0">
                <a:solidFill>
                  <a:schemeClr val="accent1">
                    <a:lumMod val="50000"/>
                  </a:schemeClr>
                </a:solidFill>
                <a:effectLst/>
                <a:latin typeface="Arial MT"/>
                <a:ea typeface="Arial MT"/>
                <a:cs typeface="Arial MT"/>
              </a:rPr>
              <a:t>HOTEL</a:t>
            </a:r>
            <a:r>
              <a:rPr lang="id-ID" sz="1800" b="1" spc="-85" dirty="0">
                <a:solidFill>
                  <a:schemeClr val="accent1">
                    <a:lumMod val="50000"/>
                  </a:schemeClr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sz="1800" b="1" dirty="0">
                <a:solidFill>
                  <a:schemeClr val="accent1">
                    <a:lumMod val="50000"/>
                  </a:schemeClr>
                </a:solidFill>
                <a:effectLst/>
                <a:latin typeface="Arial MT"/>
                <a:ea typeface="Arial MT"/>
                <a:cs typeface="Arial MT"/>
              </a:rPr>
              <a:t>DAN</a:t>
            </a:r>
            <a:r>
              <a:rPr lang="id-ID" sz="1800" b="1" spc="-80" dirty="0">
                <a:solidFill>
                  <a:schemeClr val="accent1">
                    <a:lumMod val="50000"/>
                  </a:schemeClr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id-ID" sz="1800" b="1" dirty="0">
                <a:solidFill>
                  <a:schemeClr val="accent1">
                    <a:lumMod val="50000"/>
                  </a:schemeClr>
                </a:solidFill>
                <a:effectLst/>
                <a:latin typeface="Arial MT"/>
                <a:ea typeface="Arial MT"/>
                <a:cs typeface="Arial MT"/>
              </a:rPr>
              <a:t>RESORT</a:t>
            </a:r>
            <a:r>
              <a:rPr lang="id-ID" sz="1800" b="1" spc="-85" dirty="0">
                <a:solidFill>
                  <a:schemeClr val="accent1">
                    <a:lumMod val="50000"/>
                  </a:schemeClr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endParaRPr lang="en-ID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0429671-FAE1-53E4-DFDF-8CAF80CACF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693" t="35397" r="11761" b="38095"/>
          <a:stretch>
            <a:fillRect/>
          </a:stretch>
        </p:blipFill>
        <p:spPr>
          <a:xfrm>
            <a:off x="3063238" y="1924248"/>
            <a:ext cx="7119225" cy="23723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66BBA20-F78F-B504-97D2-9E5ADC360C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813" t="63269" r="11160" b="14762"/>
          <a:stretch>
            <a:fillRect/>
          </a:stretch>
        </p:blipFill>
        <p:spPr>
          <a:xfrm>
            <a:off x="3063239" y="4296550"/>
            <a:ext cx="7246621" cy="20339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2871640-B080-6744-69A8-EAC41AC011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2464" y="3902769"/>
            <a:ext cx="1512542" cy="217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3EE4EA-81C0-48D0-BEBD-A2EFD6B38B4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5563EE24-83AF-4B4D-B45B-11D1ECD436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FC9C26-AD58-4393-99DE-F67958CF6A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94</TotalTime>
  <Words>20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 MT</vt:lpstr>
      <vt:lpstr>Britannic Bold</vt:lpstr>
      <vt:lpstr>Calibri</vt:lpstr>
      <vt:lpstr>Century Gothic</vt:lpstr>
      <vt:lpstr>Wingdings 3</vt:lpstr>
      <vt:lpstr>Ion</vt:lpstr>
      <vt:lpstr>PEMBERITAHUAN  RENCANA PEMILIHAN MITRA KERJA SAMA PEMANFAATAN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asus.29226a@outlook.com</dc:creator>
  <cp:keywords/>
  <cp:lastModifiedBy>asus.29226a@outlook.com</cp:lastModifiedBy>
  <cp:revision>2</cp:revision>
  <dcterms:created xsi:type="dcterms:W3CDTF">2026-02-13T06:14:28Z</dcterms:created>
  <dcterms:modified xsi:type="dcterms:W3CDTF">2026-02-13T07:49:19Z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